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Didact Gothic"/>
      <p:regular r:id="rId30"/>
    </p:embeddedFont>
    <p:embeddedFont>
      <p:font typeface="Roboto Mono Thin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  <p:embeddedFont>
      <p:font typeface="Bree Serif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Black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Thin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Thin-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Thin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MonoThin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2.xml"/><Relationship Id="rId39" Type="http://schemas.openxmlformats.org/officeDocument/2006/relationships/font" Target="fonts/BreeSerif-regular.fntdata"/><Relationship Id="rId16" Type="http://schemas.openxmlformats.org/officeDocument/2006/relationships/slide" Target="slides/slide11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c899a4660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c899a4660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ce4f818f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ce4f818f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c899a4660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c899a4660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c899a4660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3c899a4660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3c899a4660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3c899a4660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c899a4660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3c899a4660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3c899a4660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3c899a4660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3c899a4660_0_2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3c899a4660_0_2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3cf18bd519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3cf18bd519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3c899a4660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3c899a4660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c899a466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c899a466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c899a4660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c899a4660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c899a466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c899a466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c899a4660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c899a4660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c899a4660_0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c899a4660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ce4f818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3ce4f818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c899a4660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3c899a4660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3c899a4660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3c899a4660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Gestionnaires </a:t>
            </a:r>
            <a:r>
              <a:rPr lang="fr">
                <a:solidFill>
                  <a:schemeClr val="accent1"/>
                </a:solidFill>
              </a:rPr>
              <a:t>d'employés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Hackathon IPSSI 2025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108849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7"/>
          <p:cNvSpPr txBox="1"/>
          <p:nvPr>
            <p:ph idx="4" type="ctrTitle"/>
          </p:nvPr>
        </p:nvSpPr>
        <p:spPr>
          <a:xfrm>
            <a:off x="819925" y="630375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de l’application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45" name="Google Shape;545;p27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27"/>
          <p:cNvSpPr/>
          <p:nvPr/>
        </p:nvSpPr>
        <p:spPr>
          <a:xfrm>
            <a:off x="71499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548" name="Google Shape;548;p27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49" name="Google Shape;549;p27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62" name="Google Shape;562;p27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63" name="Google Shape;563;p27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7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/>
          </a:p>
        </p:txBody>
      </p:sp>
      <p:grpSp>
        <p:nvGrpSpPr>
          <p:cNvPr id="570" name="Google Shape;570;p27"/>
          <p:cNvGrpSpPr/>
          <p:nvPr/>
        </p:nvGrpSpPr>
        <p:grpSpPr>
          <a:xfrm>
            <a:off x="469183" y="67798"/>
            <a:ext cx="420775" cy="418507"/>
            <a:chOff x="-4118225" y="3253275"/>
            <a:chExt cx="292225" cy="290650"/>
          </a:xfrm>
        </p:grpSpPr>
        <p:sp>
          <p:nvSpPr>
            <p:cNvPr id="571" name="Google Shape;571;p27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27"/>
          <p:cNvSpPr txBox="1"/>
          <p:nvPr/>
        </p:nvSpPr>
        <p:spPr>
          <a:xfrm>
            <a:off x="593850" y="1459000"/>
            <a:ext cx="401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Nous avons optés pour le model MVC (Model Vue Controller).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Voici une </a:t>
            </a: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représentation</a:t>
            </a: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de notre architecture 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4" name="Google Shape;5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750" y="1373325"/>
            <a:ext cx="1878375" cy="31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8"/>
          <p:cNvSpPr/>
          <p:nvPr/>
        </p:nvSpPr>
        <p:spPr>
          <a:xfrm>
            <a:off x="786200" y="21121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0" name="Google Shape;580;p28"/>
          <p:cNvSpPr/>
          <p:nvPr/>
        </p:nvSpPr>
        <p:spPr>
          <a:xfrm>
            <a:off x="786200" y="14804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1" name="Google Shape;581;p2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du projet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2" name="Google Shape;582;p28"/>
          <p:cNvSpPr txBox="1"/>
          <p:nvPr>
            <p:ph type="ctrTitle"/>
          </p:nvPr>
        </p:nvSpPr>
        <p:spPr>
          <a:xfrm>
            <a:off x="911450" y="1564901"/>
            <a:ext cx="2076000" cy="2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Maquette du projet FIGMA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28"/>
          <p:cNvSpPr txBox="1"/>
          <p:nvPr>
            <p:ph idx="3" type="ctrTitle"/>
          </p:nvPr>
        </p:nvSpPr>
        <p:spPr>
          <a:xfrm>
            <a:off x="866175" y="227820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Réalisation des diagrammes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84" name="Google Shape;584;p28"/>
          <p:cNvCxnSpPr/>
          <p:nvPr/>
        </p:nvCxnSpPr>
        <p:spPr>
          <a:xfrm>
            <a:off x="819925" y="1201300"/>
            <a:ext cx="61188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28"/>
          <p:cNvSpPr/>
          <p:nvPr/>
        </p:nvSpPr>
        <p:spPr>
          <a:xfrm>
            <a:off x="269900" y="14589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269900" y="20907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587" name="Google Shape;587;p28"/>
          <p:cNvGrpSpPr/>
          <p:nvPr/>
        </p:nvGrpSpPr>
        <p:grpSpPr>
          <a:xfrm flipH="1" rot="10800000">
            <a:off x="330525" y="2220832"/>
            <a:ext cx="302125" cy="163726"/>
            <a:chOff x="1319675" y="779200"/>
            <a:chExt cx="2343875" cy="1270175"/>
          </a:xfrm>
        </p:grpSpPr>
        <p:sp>
          <p:nvSpPr>
            <p:cNvPr id="588" name="Google Shape;588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91" name="Google Shape;591;p28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8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8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8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07" name="Google Shape;607;p28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08" name="Google Shape;608;p28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8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8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8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8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grpSp>
        <p:nvGrpSpPr>
          <p:cNvPr id="615" name="Google Shape;615;p28"/>
          <p:cNvGrpSpPr/>
          <p:nvPr/>
        </p:nvGrpSpPr>
        <p:grpSpPr>
          <a:xfrm>
            <a:off x="310533" y="1557818"/>
            <a:ext cx="342632" cy="226264"/>
            <a:chOff x="5358450" y="4015675"/>
            <a:chExt cx="289875" cy="191425"/>
          </a:xfrm>
        </p:grpSpPr>
        <p:sp>
          <p:nvSpPr>
            <p:cNvPr id="616" name="Google Shape;616;p28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28"/>
          <p:cNvSpPr/>
          <p:nvPr/>
        </p:nvSpPr>
        <p:spPr>
          <a:xfrm>
            <a:off x="497155" y="627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"/>
          <p:cNvSpPr/>
          <p:nvPr/>
        </p:nvSpPr>
        <p:spPr>
          <a:xfrm>
            <a:off x="3885500" y="20933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2" name="Google Shape;622;p28"/>
          <p:cNvSpPr txBox="1"/>
          <p:nvPr>
            <p:ph idx="3" type="ctrTitle"/>
          </p:nvPr>
        </p:nvSpPr>
        <p:spPr>
          <a:xfrm>
            <a:off x="3941700" y="20719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Réalisation des Test unitaires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3" name="Google Shape;623;p28"/>
          <p:cNvSpPr/>
          <p:nvPr/>
        </p:nvSpPr>
        <p:spPr>
          <a:xfrm>
            <a:off x="3369200" y="2071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24" name="Google Shape;624;p28"/>
          <p:cNvGrpSpPr/>
          <p:nvPr/>
        </p:nvGrpSpPr>
        <p:grpSpPr>
          <a:xfrm flipH="1" rot="10800000">
            <a:off x="3429825" y="2202032"/>
            <a:ext cx="302125" cy="163726"/>
            <a:chOff x="1319675" y="779200"/>
            <a:chExt cx="2343875" cy="1270175"/>
          </a:xfrm>
        </p:grpSpPr>
        <p:sp>
          <p:nvSpPr>
            <p:cNvPr id="625" name="Google Shape;625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28" name="Google Shape;628;p28"/>
          <p:cNvSpPr/>
          <p:nvPr/>
        </p:nvSpPr>
        <p:spPr>
          <a:xfrm>
            <a:off x="391430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29" name="Google Shape;629;p28"/>
          <p:cNvSpPr txBox="1"/>
          <p:nvPr>
            <p:ph type="ctrTitle"/>
          </p:nvPr>
        </p:nvSpPr>
        <p:spPr>
          <a:xfrm>
            <a:off x="4039556" y="165586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Conception de la BDD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28"/>
          <p:cNvSpPr/>
          <p:nvPr/>
        </p:nvSpPr>
        <p:spPr>
          <a:xfrm>
            <a:off x="339800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31" name="Google Shape;631;p28"/>
          <p:cNvGrpSpPr/>
          <p:nvPr/>
        </p:nvGrpSpPr>
        <p:grpSpPr>
          <a:xfrm flipH="1" rot="10800000">
            <a:off x="3458888" y="1579695"/>
            <a:ext cx="302125" cy="163726"/>
            <a:chOff x="1319675" y="779200"/>
            <a:chExt cx="2343875" cy="1270175"/>
          </a:xfrm>
        </p:grpSpPr>
        <p:sp>
          <p:nvSpPr>
            <p:cNvPr id="632" name="Google Shape;632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5" name="Google Shape;635;p28"/>
          <p:cNvSpPr/>
          <p:nvPr/>
        </p:nvSpPr>
        <p:spPr>
          <a:xfrm>
            <a:off x="269638" y="26848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36" name="Google Shape;636;p28"/>
          <p:cNvGrpSpPr/>
          <p:nvPr/>
        </p:nvGrpSpPr>
        <p:grpSpPr>
          <a:xfrm flipH="1" rot="10800000">
            <a:off x="330525" y="2821332"/>
            <a:ext cx="302125" cy="163726"/>
            <a:chOff x="1319675" y="779200"/>
            <a:chExt cx="2343875" cy="1270175"/>
          </a:xfrm>
        </p:grpSpPr>
        <p:sp>
          <p:nvSpPr>
            <p:cNvPr id="637" name="Google Shape;637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0" name="Google Shape;640;p28"/>
          <p:cNvSpPr/>
          <p:nvPr/>
        </p:nvSpPr>
        <p:spPr>
          <a:xfrm>
            <a:off x="786200" y="27439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1" name="Google Shape;641;p28"/>
          <p:cNvSpPr txBox="1"/>
          <p:nvPr>
            <p:ph idx="3" type="ctrTitle"/>
          </p:nvPr>
        </p:nvSpPr>
        <p:spPr>
          <a:xfrm>
            <a:off x="733550" y="3003950"/>
            <a:ext cx="243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Mise en place de l’architecture de l’application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" name="Google Shape;642;p28"/>
          <p:cNvSpPr/>
          <p:nvPr/>
        </p:nvSpPr>
        <p:spPr>
          <a:xfrm>
            <a:off x="3397988" y="26942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43" name="Google Shape;643;p28"/>
          <p:cNvGrpSpPr/>
          <p:nvPr/>
        </p:nvGrpSpPr>
        <p:grpSpPr>
          <a:xfrm flipH="1" rot="10800000">
            <a:off x="3458875" y="2830732"/>
            <a:ext cx="302125" cy="163726"/>
            <a:chOff x="1319675" y="779200"/>
            <a:chExt cx="2343875" cy="1270175"/>
          </a:xfrm>
        </p:grpSpPr>
        <p:sp>
          <p:nvSpPr>
            <p:cNvPr id="644" name="Google Shape;644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7" name="Google Shape;647;p28"/>
          <p:cNvSpPr/>
          <p:nvPr/>
        </p:nvSpPr>
        <p:spPr>
          <a:xfrm>
            <a:off x="3914550" y="27533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48" name="Google Shape;648;p28"/>
          <p:cNvSpPr txBox="1"/>
          <p:nvPr>
            <p:ph idx="3" type="ctrTitle"/>
          </p:nvPr>
        </p:nvSpPr>
        <p:spPr>
          <a:xfrm>
            <a:off x="3881625" y="3051850"/>
            <a:ext cx="243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Développement</a:t>
            </a:r>
            <a:r>
              <a:rPr lang="fr">
                <a:solidFill>
                  <a:schemeClr val="dk1"/>
                </a:solidFill>
              </a:rPr>
              <a:t> des entitées et du backend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9" name="Google Shape;649;p28"/>
          <p:cNvSpPr/>
          <p:nvPr/>
        </p:nvSpPr>
        <p:spPr>
          <a:xfrm>
            <a:off x="197263" y="33542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50" name="Google Shape;650;p28"/>
          <p:cNvGrpSpPr/>
          <p:nvPr/>
        </p:nvGrpSpPr>
        <p:grpSpPr>
          <a:xfrm flipH="1" rot="10800000">
            <a:off x="258150" y="3490682"/>
            <a:ext cx="302125" cy="163726"/>
            <a:chOff x="1319675" y="779200"/>
            <a:chExt cx="2343875" cy="1270175"/>
          </a:xfrm>
        </p:grpSpPr>
        <p:sp>
          <p:nvSpPr>
            <p:cNvPr id="651" name="Google Shape;651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4" name="Google Shape;654;p28"/>
          <p:cNvSpPr/>
          <p:nvPr/>
        </p:nvSpPr>
        <p:spPr>
          <a:xfrm>
            <a:off x="713825" y="34132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55" name="Google Shape;655;p28"/>
          <p:cNvSpPr txBox="1"/>
          <p:nvPr>
            <p:ph idx="3" type="ctrTitle"/>
          </p:nvPr>
        </p:nvSpPr>
        <p:spPr>
          <a:xfrm>
            <a:off x="688275" y="3598100"/>
            <a:ext cx="243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Développement du front-end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" name="Google Shape;656;p28"/>
          <p:cNvSpPr/>
          <p:nvPr/>
        </p:nvSpPr>
        <p:spPr>
          <a:xfrm>
            <a:off x="3397988" y="34132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57" name="Google Shape;657;p28"/>
          <p:cNvGrpSpPr/>
          <p:nvPr/>
        </p:nvGrpSpPr>
        <p:grpSpPr>
          <a:xfrm flipH="1" rot="10800000">
            <a:off x="3458875" y="3581945"/>
            <a:ext cx="302125" cy="163726"/>
            <a:chOff x="1319675" y="779200"/>
            <a:chExt cx="2343875" cy="1270175"/>
          </a:xfrm>
        </p:grpSpPr>
        <p:sp>
          <p:nvSpPr>
            <p:cNvPr id="658" name="Google Shape;658;p28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61" name="Google Shape;661;p28"/>
          <p:cNvSpPr/>
          <p:nvPr/>
        </p:nvSpPr>
        <p:spPr>
          <a:xfrm>
            <a:off x="3934275" y="34132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2" name="Google Shape;662;p28"/>
          <p:cNvSpPr txBox="1"/>
          <p:nvPr>
            <p:ph idx="3" type="ctrTitle"/>
          </p:nvPr>
        </p:nvSpPr>
        <p:spPr>
          <a:xfrm>
            <a:off x="3914550" y="3581950"/>
            <a:ext cx="24318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du repository github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" name="Google Shape;663;p28"/>
          <p:cNvSpPr/>
          <p:nvPr/>
        </p:nvSpPr>
        <p:spPr>
          <a:xfrm>
            <a:off x="713825" y="40074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64" name="Google Shape;664;p28"/>
          <p:cNvSpPr txBox="1"/>
          <p:nvPr>
            <p:ph type="ctrTitle"/>
          </p:nvPr>
        </p:nvSpPr>
        <p:spPr>
          <a:xfrm>
            <a:off x="753275" y="4153350"/>
            <a:ext cx="2168100" cy="2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Installation et configuration du projet symfony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5" name="Google Shape;665;p28"/>
          <p:cNvSpPr/>
          <p:nvPr/>
        </p:nvSpPr>
        <p:spPr>
          <a:xfrm>
            <a:off x="197275" y="398431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66" name="Google Shape;666;p28"/>
          <p:cNvGrpSpPr/>
          <p:nvPr/>
        </p:nvGrpSpPr>
        <p:grpSpPr>
          <a:xfrm>
            <a:off x="237895" y="4114068"/>
            <a:ext cx="342632" cy="226264"/>
            <a:chOff x="5358450" y="4015675"/>
            <a:chExt cx="289875" cy="191425"/>
          </a:xfrm>
        </p:grpSpPr>
        <p:sp>
          <p:nvSpPr>
            <p:cNvPr id="667" name="Google Shape;667;p28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9"/>
          <p:cNvSpPr/>
          <p:nvPr/>
        </p:nvSpPr>
        <p:spPr>
          <a:xfrm>
            <a:off x="85385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76" name="Google Shape;676;p29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 Lucas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7" name="Google Shape;677;p29"/>
          <p:cNvSpPr txBox="1"/>
          <p:nvPr>
            <p:ph idx="3" type="ctrTitle"/>
          </p:nvPr>
        </p:nvSpPr>
        <p:spPr>
          <a:xfrm>
            <a:off x="933825" y="16370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Mise en place du repo github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78" name="Google Shape;678;p29"/>
          <p:cNvCxnSpPr/>
          <p:nvPr/>
        </p:nvCxnSpPr>
        <p:spPr>
          <a:xfrm>
            <a:off x="819925" y="1201300"/>
            <a:ext cx="61188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29"/>
          <p:cNvSpPr/>
          <p:nvPr/>
        </p:nvSpPr>
        <p:spPr>
          <a:xfrm>
            <a:off x="33755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680" name="Google Shape;680;p29"/>
          <p:cNvGrpSpPr/>
          <p:nvPr/>
        </p:nvGrpSpPr>
        <p:grpSpPr>
          <a:xfrm flipH="1" rot="10800000">
            <a:off x="398175" y="1579695"/>
            <a:ext cx="302125" cy="163726"/>
            <a:chOff x="1319675" y="779200"/>
            <a:chExt cx="2343875" cy="1270175"/>
          </a:xfrm>
        </p:grpSpPr>
        <p:sp>
          <p:nvSpPr>
            <p:cNvPr id="681" name="Google Shape;681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84" name="Google Shape;684;p29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686" name="Google Shape;686;p29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687" name="Google Shape;687;p29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9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9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9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92" name="Google Shape;692;p29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00" name="Google Shape;700;p29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01" name="Google Shape;701;p29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497155" y="627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3885500" y="20933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10" name="Google Shape;710;p29"/>
          <p:cNvSpPr txBox="1"/>
          <p:nvPr>
            <p:ph idx="3" type="ctrTitle"/>
          </p:nvPr>
        </p:nvSpPr>
        <p:spPr>
          <a:xfrm>
            <a:off x="4049075" y="21711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de l’interface de connexion admin/user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1" name="Google Shape;711;p29"/>
          <p:cNvSpPr/>
          <p:nvPr/>
        </p:nvSpPr>
        <p:spPr>
          <a:xfrm>
            <a:off x="3369200" y="2071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12" name="Google Shape;712;p29"/>
          <p:cNvGrpSpPr/>
          <p:nvPr/>
        </p:nvGrpSpPr>
        <p:grpSpPr>
          <a:xfrm flipH="1" rot="10800000">
            <a:off x="3429825" y="2202032"/>
            <a:ext cx="302125" cy="163726"/>
            <a:chOff x="1319675" y="779200"/>
            <a:chExt cx="2343875" cy="1270175"/>
          </a:xfrm>
        </p:grpSpPr>
        <p:sp>
          <p:nvSpPr>
            <p:cNvPr id="713" name="Google Shape;713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6" name="Google Shape;716;p29"/>
          <p:cNvSpPr/>
          <p:nvPr/>
        </p:nvSpPr>
        <p:spPr>
          <a:xfrm>
            <a:off x="391430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17" name="Google Shape;717;p29"/>
          <p:cNvSpPr txBox="1"/>
          <p:nvPr>
            <p:ph type="ctrTitle"/>
          </p:nvPr>
        </p:nvSpPr>
        <p:spPr>
          <a:xfrm>
            <a:off x="4039538" y="1471746"/>
            <a:ext cx="20760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du projet de base avec bdd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29"/>
          <p:cNvSpPr/>
          <p:nvPr/>
        </p:nvSpPr>
        <p:spPr>
          <a:xfrm>
            <a:off x="339800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19" name="Google Shape;719;p29"/>
          <p:cNvGrpSpPr/>
          <p:nvPr/>
        </p:nvGrpSpPr>
        <p:grpSpPr>
          <a:xfrm flipH="1" rot="10800000">
            <a:off x="3458888" y="1579695"/>
            <a:ext cx="302125" cy="163726"/>
            <a:chOff x="1319675" y="779200"/>
            <a:chExt cx="2343875" cy="1270175"/>
          </a:xfrm>
        </p:grpSpPr>
        <p:sp>
          <p:nvSpPr>
            <p:cNvPr id="720" name="Google Shape;720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3" name="Google Shape;723;p29"/>
          <p:cNvSpPr/>
          <p:nvPr/>
        </p:nvSpPr>
        <p:spPr>
          <a:xfrm>
            <a:off x="853850" y="206522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24" name="Google Shape;724;p29"/>
          <p:cNvSpPr txBox="1"/>
          <p:nvPr>
            <p:ph idx="3" type="ctrTitle"/>
          </p:nvPr>
        </p:nvSpPr>
        <p:spPr>
          <a:xfrm>
            <a:off x="996738" y="2065213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Fix des bugs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5" name="Google Shape;725;p29"/>
          <p:cNvSpPr/>
          <p:nvPr/>
        </p:nvSpPr>
        <p:spPr>
          <a:xfrm>
            <a:off x="337550" y="20437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26" name="Google Shape;726;p29"/>
          <p:cNvGrpSpPr/>
          <p:nvPr/>
        </p:nvGrpSpPr>
        <p:grpSpPr>
          <a:xfrm flipH="1" rot="10800000">
            <a:off x="398175" y="2173870"/>
            <a:ext cx="302125" cy="163726"/>
            <a:chOff x="1319675" y="779200"/>
            <a:chExt cx="2343875" cy="1270175"/>
          </a:xfrm>
        </p:grpSpPr>
        <p:sp>
          <p:nvSpPr>
            <p:cNvPr id="727" name="Google Shape;727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0" name="Google Shape;730;p29"/>
          <p:cNvSpPr/>
          <p:nvPr/>
        </p:nvSpPr>
        <p:spPr>
          <a:xfrm>
            <a:off x="853850" y="265940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1" name="Google Shape;731;p29"/>
          <p:cNvSpPr txBox="1"/>
          <p:nvPr>
            <p:ph idx="3" type="ctrTitle"/>
          </p:nvPr>
        </p:nvSpPr>
        <p:spPr>
          <a:xfrm>
            <a:off x="979088" y="272538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du gestionnaire de </a:t>
            </a:r>
            <a:r>
              <a:rPr lang="fr">
                <a:solidFill>
                  <a:schemeClr val="dk1"/>
                </a:solidFill>
              </a:rPr>
              <a:t>compétences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29"/>
          <p:cNvSpPr/>
          <p:nvPr/>
        </p:nvSpPr>
        <p:spPr>
          <a:xfrm>
            <a:off x="337550" y="26379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33" name="Google Shape;733;p29"/>
          <p:cNvGrpSpPr/>
          <p:nvPr/>
        </p:nvGrpSpPr>
        <p:grpSpPr>
          <a:xfrm flipH="1" rot="10800000">
            <a:off x="398175" y="2768045"/>
            <a:ext cx="302125" cy="163726"/>
            <a:chOff x="1319675" y="779200"/>
            <a:chExt cx="2343875" cy="1270175"/>
          </a:xfrm>
        </p:grpSpPr>
        <p:sp>
          <p:nvSpPr>
            <p:cNvPr id="734" name="Google Shape;734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37" name="Google Shape;737;p29"/>
          <p:cNvSpPr/>
          <p:nvPr/>
        </p:nvSpPr>
        <p:spPr>
          <a:xfrm>
            <a:off x="3850200" y="263870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38" name="Google Shape;738;p29"/>
          <p:cNvSpPr txBox="1"/>
          <p:nvPr>
            <p:ph idx="3" type="ctrTitle"/>
          </p:nvPr>
        </p:nvSpPr>
        <p:spPr>
          <a:xfrm>
            <a:off x="4036588" y="26172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Correctif 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9" name="Google Shape;739;p29"/>
          <p:cNvSpPr/>
          <p:nvPr/>
        </p:nvSpPr>
        <p:spPr>
          <a:xfrm>
            <a:off x="3333900" y="26172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40" name="Google Shape;740;p29"/>
          <p:cNvGrpSpPr/>
          <p:nvPr/>
        </p:nvGrpSpPr>
        <p:grpSpPr>
          <a:xfrm flipH="1" rot="10800000">
            <a:off x="3394525" y="2747345"/>
            <a:ext cx="302125" cy="163726"/>
            <a:chOff x="1319675" y="779200"/>
            <a:chExt cx="2343875" cy="1270175"/>
          </a:xfrm>
        </p:grpSpPr>
        <p:sp>
          <p:nvSpPr>
            <p:cNvPr id="741" name="Google Shape;741;p29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0"/>
          <p:cNvSpPr/>
          <p:nvPr/>
        </p:nvSpPr>
        <p:spPr>
          <a:xfrm>
            <a:off x="853850" y="206522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49" name="Google Shape;749;p30"/>
          <p:cNvSpPr/>
          <p:nvPr/>
        </p:nvSpPr>
        <p:spPr>
          <a:xfrm>
            <a:off x="85385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50" name="Google Shape;750;p30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 Enzo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1" name="Google Shape;751;p30"/>
          <p:cNvSpPr txBox="1"/>
          <p:nvPr>
            <p:ph idx="3" type="ctrTitle"/>
          </p:nvPr>
        </p:nvSpPr>
        <p:spPr>
          <a:xfrm>
            <a:off x="853850" y="1722575"/>
            <a:ext cx="23265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du gestionnaire d’utilisateurs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52" name="Google Shape;752;p30"/>
          <p:cNvCxnSpPr/>
          <p:nvPr/>
        </p:nvCxnSpPr>
        <p:spPr>
          <a:xfrm>
            <a:off x="819925" y="1201300"/>
            <a:ext cx="61188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30"/>
          <p:cNvSpPr/>
          <p:nvPr/>
        </p:nvSpPr>
        <p:spPr>
          <a:xfrm>
            <a:off x="33755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54" name="Google Shape;754;p30"/>
          <p:cNvGrpSpPr/>
          <p:nvPr/>
        </p:nvGrpSpPr>
        <p:grpSpPr>
          <a:xfrm flipH="1" rot="10800000">
            <a:off x="398175" y="1579695"/>
            <a:ext cx="302125" cy="163726"/>
            <a:chOff x="1319675" y="779200"/>
            <a:chExt cx="2343875" cy="1270175"/>
          </a:xfrm>
        </p:grpSpPr>
        <p:sp>
          <p:nvSpPr>
            <p:cNvPr id="755" name="Google Shape;755;p30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8" name="Google Shape;758;p30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0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760" name="Google Shape;760;p30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61" name="Google Shape;761;p30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0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0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0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66" name="Google Shape;766;p30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67" name="Google Shape;767;p30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0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0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0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0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0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74" name="Google Shape;774;p30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0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0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0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0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0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sp>
        <p:nvSpPr>
          <p:cNvPr id="782" name="Google Shape;782;p30"/>
          <p:cNvSpPr/>
          <p:nvPr/>
        </p:nvSpPr>
        <p:spPr>
          <a:xfrm>
            <a:off x="497155" y="627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0"/>
          <p:cNvSpPr/>
          <p:nvPr/>
        </p:nvSpPr>
        <p:spPr>
          <a:xfrm>
            <a:off x="3885500" y="20933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84" name="Google Shape;784;p30"/>
          <p:cNvSpPr txBox="1"/>
          <p:nvPr>
            <p:ph idx="3" type="ctrTitle"/>
          </p:nvPr>
        </p:nvSpPr>
        <p:spPr>
          <a:xfrm>
            <a:off x="819925" y="212000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du diagramme des cas d’utilisation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5" name="Google Shape;785;p30"/>
          <p:cNvSpPr/>
          <p:nvPr/>
        </p:nvSpPr>
        <p:spPr>
          <a:xfrm>
            <a:off x="3369200" y="2071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86" name="Google Shape;786;p30"/>
          <p:cNvGrpSpPr/>
          <p:nvPr/>
        </p:nvGrpSpPr>
        <p:grpSpPr>
          <a:xfrm flipH="1" rot="10800000">
            <a:off x="3429825" y="2202032"/>
            <a:ext cx="302125" cy="163726"/>
            <a:chOff x="1319675" y="779200"/>
            <a:chExt cx="2343875" cy="1270175"/>
          </a:xfrm>
        </p:grpSpPr>
        <p:sp>
          <p:nvSpPr>
            <p:cNvPr id="787" name="Google Shape;787;p30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0" name="Google Shape;790;p30"/>
          <p:cNvSpPr/>
          <p:nvPr/>
        </p:nvSpPr>
        <p:spPr>
          <a:xfrm>
            <a:off x="391430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791" name="Google Shape;791;p30"/>
          <p:cNvSpPr txBox="1"/>
          <p:nvPr>
            <p:ph type="ctrTitle"/>
          </p:nvPr>
        </p:nvSpPr>
        <p:spPr>
          <a:xfrm>
            <a:off x="3923150" y="1447725"/>
            <a:ext cx="22512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de l’interface d’accueil des employés de chantier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2" name="Google Shape;792;p30"/>
          <p:cNvSpPr/>
          <p:nvPr/>
        </p:nvSpPr>
        <p:spPr>
          <a:xfrm>
            <a:off x="339800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93" name="Google Shape;793;p30"/>
          <p:cNvGrpSpPr/>
          <p:nvPr/>
        </p:nvGrpSpPr>
        <p:grpSpPr>
          <a:xfrm flipH="1" rot="10800000">
            <a:off x="3458888" y="1579695"/>
            <a:ext cx="302125" cy="163726"/>
            <a:chOff x="1319675" y="779200"/>
            <a:chExt cx="2343875" cy="1270175"/>
          </a:xfrm>
        </p:grpSpPr>
        <p:sp>
          <p:nvSpPr>
            <p:cNvPr id="794" name="Google Shape;794;p30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7" name="Google Shape;797;p30"/>
          <p:cNvSpPr txBox="1"/>
          <p:nvPr>
            <p:ph idx="3" type="ctrTitle"/>
          </p:nvPr>
        </p:nvSpPr>
        <p:spPr>
          <a:xfrm>
            <a:off x="3877263" y="21468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Corrections diagramme de classes, bugs, fautes, etc.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8" name="Google Shape;798;p30"/>
          <p:cNvSpPr/>
          <p:nvPr/>
        </p:nvSpPr>
        <p:spPr>
          <a:xfrm>
            <a:off x="337550" y="20437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799" name="Google Shape;799;p30"/>
          <p:cNvGrpSpPr/>
          <p:nvPr/>
        </p:nvGrpSpPr>
        <p:grpSpPr>
          <a:xfrm flipH="1" rot="10800000">
            <a:off x="398175" y="2173870"/>
            <a:ext cx="302125" cy="163726"/>
            <a:chOff x="1319675" y="779200"/>
            <a:chExt cx="2343875" cy="1270175"/>
          </a:xfrm>
        </p:grpSpPr>
        <p:sp>
          <p:nvSpPr>
            <p:cNvPr id="800" name="Google Shape;800;p30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1"/>
          <p:cNvSpPr/>
          <p:nvPr/>
        </p:nvSpPr>
        <p:spPr>
          <a:xfrm>
            <a:off x="85385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08" name="Google Shape;808;p3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 Kevin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9" name="Google Shape;809;p31"/>
          <p:cNvSpPr txBox="1"/>
          <p:nvPr>
            <p:ph idx="3" type="ctrTitle"/>
          </p:nvPr>
        </p:nvSpPr>
        <p:spPr>
          <a:xfrm>
            <a:off x="933825" y="154726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front (mise en </a:t>
            </a:r>
            <a:r>
              <a:rPr lang="fr">
                <a:solidFill>
                  <a:schemeClr val="dk1"/>
                </a:solidFill>
              </a:rPr>
              <a:t>forme</a:t>
            </a:r>
            <a:r>
              <a:rPr lang="fr">
                <a:solidFill>
                  <a:schemeClr val="dk1"/>
                </a:solidFill>
              </a:rPr>
              <a:t> de quelques pages)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10" name="Google Shape;810;p31"/>
          <p:cNvCxnSpPr/>
          <p:nvPr/>
        </p:nvCxnSpPr>
        <p:spPr>
          <a:xfrm>
            <a:off x="819925" y="1201300"/>
            <a:ext cx="61188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31"/>
          <p:cNvSpPr/>
          <p:nvPr/>
        </p:nvSpPr>
        <p:spPr>
          <a:xfrm>
            <a:off x="33755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12" name="Google Shape;812;p31"/>
          <p:cNvGrpSpPr/>
          <p:nvPr/>
        </p:nvGrpSpPr>
        <p:grpSpPr>
          <a:xfrm flipH="1" rot="10800000">
            <a:off x="398175" y="1579695"/>
            <a:ext cx="302125" cy="163726"/>
            <a:chOff x="1319675" y="779200"/>
            <a:chExt cx="2343875" cy="1270175"/>
          </a:xfrm>
        </p:grpSpPr>
        <p:sp>
          <p:nvSpPr>
            <p:cNvPr id="813" name="Google Shape;813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6" name="Google Shape;816;p31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1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818" name="Google Shape;818;p31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19" name="Google Shape;819;p31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1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1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1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1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24" name="Google Shape;824;p31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25" name="Google Shape;825;p31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1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1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1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32" name="Google Shape;832;p31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33" name="Google Shape;833;p31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1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1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1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1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1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1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sp>
        <p:nvSpPr>
          <p:cNvPr id="840" name="Google Shape;840;p31"/>
          <p:cNvSpPr/>
          <p:nvPr/>
        </p:nvSpPr>
        <p:spPr>
          <a:xfrm>
            <a:off x="497155" y="627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1"/>
          <p:cNvSpPr/>
          <p:nvPr/>
        </p:nvSpPr>
        <p:spPr>
          <a:xfrm>
            <a:off x="3885500" y="20933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42" name="Google Shape;842;p31"/>
          <p:cNvSpPr txBox="1"/>
          <p:nvPr>
            <p:ph idx="3" type="ctrTitle"/>
          </p:nvPr>
        </p:nvSpPr>
        <p:spPr>
          <a:xfrm>
            <a:off x="3981950" y="20733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correction</a:t>
            </a:r>
            <a:r>
              <a:rPr lang="fr">
                <a:solidFill>
                  <a:schemeClr val="dk1"/>
                </a:solidFill>
              </a:rPr>
              <a:t> divers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3" name="Google Shape;843;p31"/>
          <p:cNvSpPr/>
          <p:nvPr/>
        </p:nvSpPr>
        <p:spPr>
          <a:xfrm>
            <a:off x="3369200" y="2071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44" name="Google Shape;844;p31"/>
          <p:cNvGrpSpPr/>
          <p:nvPr/>
        </p:nvGrpSpPr>
        <p:grpSpPr>
          <a:xfrm flipH="1" rot="10800000">
            <a:off x="3429825" y="2202032"/>
            <a:ext cx="302125" cy="163726"/>
            <a:chOff x="1319675" y="779200"/>
            <a:chExt cx="2343875" cy="1270175"/>
          </a:xfrm>
        </p:grpSpPr>
        <p:sp>
          <p:nvSpPr>
            <p:cNvPr id="845" name="Google Shape;845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8" name="Google Shape;848;p31"/>
          <p:cNvSpPr/>
          <p:nvPr/>
        </p:nvSpPr>
        <p:spPr>
          <a:xfrm>
            <a:off x="391430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49" name="Google Shape;849;p31"/>
          <p:cNvSpPr txBox="1"/>
          <p:nvPr>
            <p:ph type="ctrTitle"/>
          </p:nvPr>
        </p:nvSpPr>
        <p:spPr>
          <a:xfrm>
            <a:off x="4039550" y="1471749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correction bdd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31"/>
          <p:cNvSpPr/>
          <p:nvPr/>
        </p:nvSpPr>
        <p:spPr>
          <a:xfrm>
            <a:off x="339800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51" name="Google Shape;851;p31"/>
          <p:cNvGrpSpPr/>
          <p:nvPr/>
        </p:nvGrpSpPr>
        <p:grpSpPr>
          <a:xfrm flipH="1" rot="10800000">
            <a:off x="3458888" y="1579695"/>
            <a:ext cx="302125" cy="163726"/>
            <a:chOff x="1319675" y="779200"/>
            <a:chExt cx="2343875" cy="1270175"/>
          </a:xfrm>
        </p:grpSpPr>
        <p:sp>
          <p:nvSpPr>
            <p:cNvPr id="852" name="Google Shape;852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5" name="Google Shape;855;p31"/>
          <p:cNvSpPr/>
          <p:nvPr/>
        </p:nvSpPr>
        <p:spPr>
          <a:xfrm>
            <a:off x="853850" y="206522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56" name="Google Shape;856;p31"/>
          <p:cNvSpPr txBox="1"/>
          <p:nvPr>
            <p:ph idx="3" type="ctrTitle"/>
          </p:nvPr>
        </p:nvSpPr>
        <p:spPr>
          <a:xfrm>
            <a:off x="933813" y="20719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Test unitaire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31"/>
          <p:cNvSpPr/>
          <p:nvPr/>
        </p:nvSpPr>
        <p:spPr>
          <a:xfrm>
            <a:off x="337550" y="20437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58" name="Google Shape;858;p31"/>
          <p:cNvGrpSpPr/>
          <p:nvPr/>
        </p:nvGrpSpPr>
        <p:grpSpPr>
          <a:xfrm flipH="1" rot="10800000">
            <a:off x="398175" y="2173870"/>
            <a:ext cx="302125" cy="163726"/>
            <a:chOff x="1319675" y="779200"/>
            <a:chExt cx="2343875" cy="1270175"/>
          </a:xfrm>
        </p:grpSpPr>
        <p:sp>
          <p:nvSpPr>
            <p:cNvPr id="859" name="Google Shape;859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2" name="Google Shape;862;p31"/>
          <p:cNvSpPr/>
          <p:nvPr/>
        </p:nvSpPr>
        <p:spPr>
          <a:xfrm>
            <a:off x="853850" y="2789463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63" name="Google Shape;863;p31"/>
          <p:cNvSpPr txBox="1"/>
          <p:nvPr>
            <p:ph idx="3" type="ctrTitle"/>
          </p:nvPr>
        </p:nvSpPr>
        <p:spPr>
          <a:xfrm>
            <a:off x="950300" y="2769425"/>
            <a:ext cx="25164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</a:t>
            </a:r>
            <a:r>
              <a:rPr lang="fr">
                <a:solidFill>
                  <a:schemeClr val="dk1"/>
                </a:solidFill>
              </a:rPr>
              <a:t>d'équipe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>
            <a:off x="337550" y="276801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65" name="Google Shape;865;p31"/>
          <p:cNvGrpSpPr/>
          <p:nvPr/>
        </p:nvGrpSpPr>
        <p:grpSpPr>
          <a:xfrm flipH="1" rot="10800000">
            <a:off x="398175" y="2898107"/>
            <a:ext cx="302125" cy="163726"/>
            <a:chOff x="1319675" y="779200"/>
            <a:chExt cx="2343875" cy="1270175"/>
          </a:xfrm>
        </p:grpSpPr>
        <p:sp>
          <p:nvSpPr>
            <p:cNvPr id="866" name="Google Shape;866;p31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"/>
          <p:cNvSpPr/>
          <p:nvPr/>
        </p:nvSpPr>
        <p:spPr>
          <a:xfrm>
            <a:off x="819925" y="265940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85385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75" name="Google Shape;875;p3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 Erwan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6" name="Google Shape;876;p32"/>
          <p:cNvSpPr txBox="1"/>
          <p:nvPr>
            <p:ph idx="3" type="ctrTitle"/>
          </p:nvPr>
        </p:nvSpPr>
        <p:spPr>
          <a:xfrm>
            <a:off x="933825" y="16370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</a:t>
            </a:r>
            <a:r>
              <a:rPr lang="fr">
                <a:solidFill>
                  <a:schemeClr val="dk1"/>
                </a:solidFill>
              </a:rPr>
              <a:t> diagramme class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77" name="Google Shape;877;p32"/>
          <p:cNvCxnSpPr/>
          <p:nvPr/>
        </p:nvCxnSpPr>
        <p:spPr>
          <a:xfrm>
            <a:off x="819925" y="1201300"/>
            <a:ext cx="61188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32"/>
          <p:cNvSpPr/>
          <p:nvPr/>
        </p:nvSpPr>
        <p:spPr>
          <a:xfrm>
            <a:off x="33755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879" name="Google Shape;879;p32"/>
          <p:cNvGrpSpPr/>
          <p:nvPr/>
        </p:nvGrpSpPr>
        <p:grpSpPr>
          <a:xfrm flipH="1" rot="10800000">
            <a:off x="398175" y="1579695"/>
            <a:ext cx="302125" cy="163726"/>
            <a:chOff x="1319675" y="779200"/>
            <a:chExt cx="2343875" cy="1270175"/>
          </a:xfrm>
        </p:grpSpPr>
        <p:sp>
          <p:nvSpPr>
            <p:cNvPr id="880" name="Google Shape;880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3" name="Google Shape;883;p32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2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886" name="Google Shape;886;p32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2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2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2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2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91" name="Google Shape;891;p32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92" name="Google Shape;892;p32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2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2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2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2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2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2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899" name="Google Shape;899;p32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900" name="Google Shape;900;p32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2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2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2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2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2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2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sp>
        <p:nvSpPr>
          <p:cNvPr id="907" name="Google Shape;907;p32"/>
          <p:cNvSpPr/>
          <p:nvPr/>
        </p:nvSpPr>
        <p:spPr>
          <a:xfrm>
            <a:off x="497155" y="62794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2"/>
          <p:cNvSpPr/>
          <p:nvPr/>
        </p:nvSpPr>
        <p:spPr>
          <a:xfrm>
            <a:off x="3890425" y="20933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09" name="Google Shape;909;p32"/>
          <p:cNvSpPr txBox="1"/>
          <p:nvPr>
            <p:ph idx="3" type="ctrTitle"/>
          </p:nvPr>
        </p:nvSpPr>
        <p:spPr>
          <a:xfrm>
            <a:off x="3981950" y="21406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Développement Des modules et interface équipe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0" name="Google Shape;910;p32"/>
          <p:cNvSpPr/>
          <p:nvPr/>
        </p:nvSpPr>
        <p:spPr>
          <a:xfrm>
            <a:off x="3369200" y="2071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11" name="Google Shape;911;p32"/>
          <p:cNvGrpSpPr/>
          <p:nvPr/>
        </p:nvGrpSpPr>
        <p:grpSpPr>
          <a:xfrm flipH="1" rot="10800000">
            <a:off x="3429825" y="2202032"/>
            <a:ext cx="302125" cy="163726"/>
            <a:chOff x="1319675" y="779200"/>
            <a:chExt cx="2343875" cy="1270175"/>
          </a:xfrm>
        </p:grpSpPr>
        <p:sp>
          <p:nvSpPr>
            <p:cNvPr id="912" name="Google Shape;912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5" name="Google Shape;915;p32"/>
          <p:cNvSpPr/>
          <p:nvPr/>
        </p:nvSpPr>
        <p:spPr>
          <a:xfrm>
            <a:off x="3914300" y="1471050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16" name="Google Shape;916;p32"/>
          <p:cNvSpPr txBox="1"/>
          <p:nvPr>
            <p:ph type="ctrTitle"/>
          </p:nvPr>
        </p:nvSpPr>
        <p:spPr>
          <a:xfrm>
            <a:off x="4079113" y="1373321"/>
            <a:ext cx="2076000" cy="4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Maquette figma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7" name="Google Shape;917;p32"/>
          <p:cNvSpPr/>
          <p:nvPr/>
        </p:nvSpPr>
        <p:spPr>
          <a:xfrm>
            <a:off x="3398000" y="14496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18" name="Google Shape;918;p32"/>
          <p:cNvGrpSpPr/>
          <p:nvPr/>
        </p:nvGrpSpPr>
        <p:grpSpPr>
          <a:xfrm flipH="1" rot="10800000">
            <a:off x="3458888" y="1579695"/>
            <a:ext cx="302125" cy="163726"/>
            <a:chOff x="1319675" y="779200"/>
            <a:chExt cx="2343875" cy="1270175"/>
          </a:xfrm>
        </p:grpSpPr>
        <p:sp>
          <p:nvSpPr>
            <p:cNvPr id="919" name="Google Shape;919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2" name="Google Shape;922;p32"/>
          <p:cNvSpPr/>
          <p:nvPr/>
        </p:nvSpPr>
        <p:spPr>
          <a:xfrm>
            <a:off x="853850" y="206522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923" name="Google Shape;923;p32"/>
          <p:cNvSpPr txBox="1"/>
          <p:nvPr>
            <p:ph idx="3" type="ctrTitle"/>
          </p:nvPr>
        </p:nvSpPr>
        <p:spPr>
          <a:xfrm>
            <a:off x="889913" y="211998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Développement Des modules et interface chantier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4" name="Google Shape;924;p32"/>
          <p:cNvSpPr/>
          <p:nvPr/>
        </p:nvSpPr>
        <p:spPr>
          <a:xfrm>
            <a:off x="337550" y="204377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25" name="Google Shape;925;p32"/>
          <p:cNvGrpSpPr/>
          <p:nvPr/>
        </p:nvGrpSpPr>
        <p:grpSpPr>
          <a:xfrm flipH="1" rot="10800000">
            <a:off x="398175" y="2173870"/>
            <a:ext cx="302125" cy="163726"/>
            <a:chOff x="1319675" y="779200"/>
            <a:chExt cx="2343875" cy="1270175"/>
          </a:xfrm>
        </p:grpSpPr>
        <p:sp>
          <p:nvSpPr>
            <p:cNvPr id="926" name="Google Shape;926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9" name="Google Shape;929;p32"/>
          <p:cNvSpPr txBox="1"/>
          <p:nvPr>
            <p:ph idx="3" type="ctrTitle"/>
          </p:nvPr>
        </p:nvSpPr>
        <p:spPr>
          <a:xfrm>
            <a:off x="853838" y="271148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Design des pages de gestions des </a:t>
            </a:r>
            <a:r>
              <a:rPr lang="fr">
                <a:solidFill>
                  <a:schemeClr val="dk1"/>
                </a:solidFill>
              </a:rPr>
              <a:t>différents</a:t>
            </a:r>
            <a:r>
              <a:rPr lang="fr">
                <a:solidFill>
                  <a:schemeClr val="dk1"/>
                </a:solidFill>
              </a:rPr>
              <a:t>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0" name="Google Shape;930;p32"/>
          <p:cNvSpPr/>
          <p:nvPr/>
        </p:nvSpPr>
        <p:spPr>
          <a:xfrm>
            <a:off x="337275" y="263795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931" name="Google Shape;931;p32"/>
          <p:cNvGrpSpPr/>
          <p:nvPr/>
        </p:nvGrpSpPr>
        <p:grpSpPr>
          <a:xfrm flipH="1" rot="10800000">
            <a:off x="398163" y="2768020"/>
            <a:ext cx="302125" cy="163726"/>
            <a:chOff x="1319675" y="779200"/>
            <a:chExt cx="2343875" cy="1270175"/>
          </a:xfrm>
        </p:grpSpPr>
        <p:sp>
          <p:nvSpPr>
            <p:cNvPr id="932" name="Google Shape;932;p32"/>
            <p:cNvSpPr/>
            <p:nvPr/>
          </p:nvSpPr>
          <p:spPr>
            <a:xfrm>
              <a:off x="1319675" y="915950"/>
              <a:ext cx="717150" cy="996650"/>
            </a:xfrm>
            <a:custGeom>
              <a:rect b="b" l="l" r="r" t="t"/>
              <a:pathLst>
                <a:path extrusionOk="0" h="39866" w="28686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2159125" y="779200"/>
              <a:ext cx="626150" cy="1270175"/>
            </a:xfrm>
            <a:custGeom>
              <a:rect b="b" l="l" r="r" t="t"/>
              <a:pathLst>
                <a:path extrusionOk="0" h="50807" w="25046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2945900" y="915950"/>
              <a:ext cx="717650" cy="996650"/>
            </a:xfrm>
            <a:custGeom>
              <a:rect b="b" l="l" r="r" t="t"/>
              <a:pathLst>
                <a:path extrusionOk="0" h="39866" w="28706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FIGMA</a:t>
            </a:r>
            <a:endParaRPr/>
          </a:p>
        </p:txBody>
      </p:sp>
      <p:cxnSp>
        <p:nvCxnSpPr>
          <p:cNvPr id="940" name="Google Shape;940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1" name="Google Shape;941;p33"/>
          <p:cNvGrpSpPr/>
          <p:nvPr/>
        </p:nvGrpSpPr>
        <p:grpSpPr>
          <a:xfrm>
            <a:off x="612403" y="133342"/>
            <a:ext cx="358640" cy="363226"/>
            <a:chOff x="-42617300" y="3587775"/>
            <a:chExt cx="306950" cy="310875"/>
          </a:xfrm>
        </p:grpSpPr>
        <p:sp>
          <p:nvSpPr>
            <p:cNvPr id="942" name="Google Shape;942;p33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33"/>
          <p:cNvSpPr txBox="1"/>
          <p:nvPr/>
        </p:nvSpPr>
        <p:spPr>
          <a:xfrm>
            <a:off x="122200" y="55525"/>
            <a:ext cx="588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06</a:t>
            </a:r>
            <a:endParaRPr/>
          </a:p>
        </p:txBody>
      </p:sp>
      <p:pic>
        <p:nvPicPr>
          <p:cNvPr id="945" name="Google Shape;9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5" y="2047775"/>
            <a:ext cx="2388676" cy="2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33"/>
          <p:cNvSpPr txBox="1"/>
          <p:nvPr/>
        </p:nvSpPr>
        <p:spPr>
          <a:xfrm>
            <a:off x="411650" y="1536075"/>
            <a:ext cx="28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Créer</a:t>
            </a: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une </a:t>
            </a: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équipe</a:t>
            </a:r>
            <a:r>
              <a:rPr lang="f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47" name="Google Shape;9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150" y="2047775"/>
            <a:ext cx="2695300" cy="2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3"/>
          <p:cNvSpPr txBox="1"/>
          <p:nvPr/>
        </p:nvSpPr>
        <p:spPr>
          <a:xfrm>
            <a:off x="2833150" y="1536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Gestion des</a:t>
            </a:r>
            <a:r>
              <a:rPr lang="fr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équipes: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49" name="Google Shape;9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150" y="2047775"/>
            <a:ext cx="2695300" cy="2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33"/>
          <p:cNvSpPr txBox="1"/>
          <p:nvPr/>
        </p:nvSpPr>
        <p:spPr>
          <a:xfrm>
            <a:off x="5833150" y="1536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Edit des chantiers</a:t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4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</a:t>
            </a:r>
            <a:r>
              <a:rPr lang="fr"/>
              <a:t>unitaires</a:t>
            </a:r>
            <a:endParaRPr/>
          </a:p>
        </p:txBody>
      </p:sp>
      <p:cxnSp>
        <p:nvCxnSpPr>
          <p:cNvPr id="956" name="Google Shape;956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7" name="Google Shape;957;p34"/>
          <p:cNvGrpSpPr/>
          <p:nvPr/>
        </p:nvGrpSpPr>
        <p:grpSpPr>
          <a:xfrm>
            <a:off x="612403" y="133342"/>
            <a:ext cx="358640" cy="363226"/>
            <a:chOff x="-42617300" y="3587775"/>
            <a:chExt cx="306950" cy="310875"/>
          </a:xfrm>
        </p:grpSpPr>
        <p:sp>
          <p:nvSpPr>
            <p:cNvPr id="958" name="Google Shape;958;p34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34"/>
          <p:cNvSpPr txBox="1"/>
          <p:nvPr/>
        </p:nvSpPr>
        <p:spPr>
          <a:xfrm>
            <a:off x="122200" y="55525"/>
            <a:ext cx="588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06</a:t>
            </a:r>
            <a:endParaRPr/>
          </a:p>
        </p:txBody>
      </p:sp>
      <p:pic>
        <p:nvPicPr>
          <p:cNvPr id="961" name="Google Shape;961;p34"/>
          <p:cNvPicPr preferRelativeResize="0"/>
          <p:nvPr/>
        </p:nvPicPr>
        <p:blipFill rotWithShape="1">
          <a:blip r:embed="rId3">
            <a:alphaModFix/>
          </a:blip>
          <a:srcRect b="0" l="0" r="33545" t="0"/>
          <a:stretch/>
        </p:blipFill>
        <p:spPr>
          <a:xfrm>
            <a:off x="5322000" y="1251150"/>
            <a:ext cx="3663849" cy="36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4"/>
          <p:cNvPicPr preferRelativeResize="0"/>
          <p:nvPr/>
        </p:nvPicPr>
        <p:blipFill rotWithShape="1">
          <a:blip r:embed="rId4">
            <a:alphaModFix/>
          </a:blip>
          <a:srcRect b="0" l="0" r="0" t="4942"/>
          <a:stretch/>
        </p:blipFill>
        <p:spPr>
          <a:xfrm>
            <a:off x="122200" y="1735700"/>
            <a:ext cx="5017200" cy="2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5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endParaRPr/>
          </a:p>
        </p:txBody>
      </p:sp>
      <p:grpSp>
        <p:nvGrpSpPr>
          <p:cNvPr id="968" name="Google Shape;968;p35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969" name="Google Shape;969;p35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211" name="Google Shape;211;p19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19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4" name="Google Shape;214;p19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19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6" name="Google Shape;216;p19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p19"/>
          <p:cNvSpPr txBox="1"/>
          <p:nvPr>
            <p:ph idx="16" type="ctrTitle"/>
          </p:nvPr>
        </p:nvSpPr>
        <p:spPr>
          <a:xfrm>
            <a:off x="643488" y="2246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Explication Projet</a:t>
            </a:r>
            <a:endParaRPr/>
          </a:p>
        </p:txBody>
      </p:sp>
      <p:sp>
        <p:nvSpPr>
          <p:cNvPr id="218" name="Google Shape;218;p19"/>
          <p:cNvSpPr txBox="1"/>
          <p:nvPr>
            <p:ph idx="17" type="ctrTitle"/>
          </p:nvPr>
        </p:nvSpPr>
        <p:spPr>
          <a:xfrm>
            <a:off x="751563" y="315353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Cahier des charges</a:t>
            </a:r>
            <a:endParaRPr/>
          </a:p>
        </p:txBody>
      </p:sp>
      <p:sp>
        <p:nvSpPr>
          <p:cNvPr id="219" name="Google Shape;219;p19"/>
          <p:cNvSpPr txBox="1"/>
          <p:nvPr>
            <p:ph idx="18" type="ctrTitle"/>
          </p:nvPr>
        </p:nvSpPr>
        <p:spPr>
          <a:xfrm>
            <a:off x="643488" y="40600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Solution</a:t>
            </a:r>
            <a:endParaRPr/>
          </a:p>
        </p:txBody>
      </p:sp>
      <p:sp>
        <p:nvSpPr>
          <p:cNvPr id="220" name="Google Shape;220;p19"/>
          <p:cNvSpPr txBox="1"/>
          <p:nvPr>
            <p:ph idx="19" type="ctrTitle"/>
          </p:nvPr>
        </p:nvSpPr>
        <p:spPr>
          <a:xfrm>
            <a:off x="6424513" y="2246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Diagramme UML</a:t>
            </a:r>
            <a:endParaRPr/>
          </a:p>
        </p:txBody>
      </p:sp>
      <p:sp>
        <p:nvSpPr>
          <p:cNvPr id="221" name="Google Shape;221;p19"/>
          <p:cNvSpPr txBox="1"/>
          <p:nvPr>
            <p:ph idx="20" type="ctrTitle"/>
          </p:nvPr>
        </p:nvSpPr>
        <p:spPr>
          <a:xfrm>
            <a:off x="6424513" y="31535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Tâches</a:t>
            </a:r>
            <a:endParaRPr/>
          </a:p>
        </p:txBody>
      </p:sp>
      <p:sp>
        <p:nvSpPr>
          <p:cNvPr id="222" name="Google Shape;222;p19"/>
          <p:cNvSpPr txBox="1"/>
          <p:nvPr>
            <p:ph idx="21" type="ctrTitle"/>
          </p:nvPr>
        </p:nvSpPr>
        <p:spPr>
          <a:xfrm>
            <a:off x="6424513" y="40601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Maquette et tests unitaires</a:t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5076555" y="2014669"/>
            <a:ext cx="428915" cy="428530"/>
          </a:xfrm>
          <a:custGeom>
            <a:rect b="b" l="l" r="r" t="t"/>
            <a:pathLst>
              <a:path extrusionOk="0" h="31446" w="3148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3597844" y="2014450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5074530" y="3832516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7" name="Google Shape;227;p19"/>
          <p:cNvGrpSpPr/>
          <p:nvPr/>
        </p:nvGrpSpPr>
        <p:grpSpPr>
          <a:xfrm>
            <a:off x="3626864" y="3002649"/>
            <a:ext cx="370879" cy="337755"/>
            <a:chOff x="-40378075" y="3267450"/>
            <a:chExt cx="317425" cy="289075"/>
          </a:xfrm>
        </p:grpSpPr>
        <p:sp>
          <p:nvSpPr>
            <p:cNvPr id="228" name="Google Shape;228;p19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9"/>
          <p:cNvGrpSpPr/>
          <p:nvPr/>
        </p:nvGrpSpPr>
        <p:grpSpPr>
          <a:xfrm>
            <a:off x="5111691" y="2988579"/>
            <a:ext cx="358640" cy="363226"/>
            <a:chOff x="-42617300" y="3587775"/>
            <a:chExt cx="306950" cy="310875"/>
          </a:xfrm>
        </p:grpSpPr>
        <p:sp>
          <p:nvSpPr>
            <p:cNvPr id="233" name="Google Shape;233;p19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3601933" y="3835198"/>
            <a:ext cx="420775" cy="418507"/>
            <a:chOff x="-4118225" y="3253275"/>
            <a:chExt cx="292225" cy="290650"/>
          </a:xfrm>
        </p:grpSpPr>
        <p:sp>
          <p:nvSpPr>
            <p:cNvPr id="236" name="Google Shape;236;p19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type="ctrTitle"/>
          </p:nvPr>
        </p:nvSpPr>
        <p:spPr>
          <a:xfrm>
            <a:off x="2881375" y="345725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EP entreprise</a:t>
            </a:r>
            <a:endParaRPr sz="3000"/>
          </a:p>
        </p:txBody>
      </p:sp>
      <p:sp>
        <p:nvSpPr>
          <p:cNvPr id="243" name="Google Shape;243;p20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01</a:t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542844" y="62575"/>
            <a:ext cx="428938" cy="428938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20"/>
          <p:cNvCxnSpPr/>
          <p:nvPr/>
        </p:nvCxnSpPr>
        <p:spPr>
          <a:xfrm>
            <a:off x="335350" y="862000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48FF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0" y="1298601"/>
            <a:ext cx="1757325" cy="1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750" y="1298601"/>
            <a:ext cx="1757325" cy="1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750" y="1298600"/>
            <a:ext cx="1852800" cy="1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225" y="1298600"/>
            <a:ext cx="1802051" cy="1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3512" y="3214700"/>
            <a:ext cx="1782776" cy="17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/>
          <p:nvPr/>
        </p:nvSpPr>
        <p:spPr>
          <a:xfrm>
            <a:off x="5406725" y="345917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952825" y="34905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952825" y="28919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8" name="Google Shape;258;p21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>
            <p:ph type="ctrTitle"/>
          </p:nvPr>
        </p:nvSpPr>
        <p:spPr>
          <a:xfrm>
            <a:off x="1078075" y="2732219"/>
            <a:ext cx="20760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Voir son profil </a:t>
            </a:r>
            <a:r>
              <a:rPr lang="fr">
                <a:solidFill>
                  <a:schemeClr val="dk1"/>
                </a:solidFill>
              </a:rPr>
              <a:t>Employés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1"/>
          <p:cNvSpPr txBox="1"/>
          <p:nvPr>
            <p:ph idx="2" type="ctrTitle"/>
          </p:nvPr>
        </p:nvSpPr>
        <p:spPr>
          <a:xfrm>
            <a:off x="5531981" y="361556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Connaître ses </a:t>
            </a:r>
            <a:r>
              <a:rPr lang="fr">
                <a:solidFill>
                  <a:schemeClr val="dk1"/>
                </a:solidFill>
              </a:rPr>
              <a:t>équipes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1"/>
          <p:cNvSpPr txBox="1"/>
          <p:nvPr>
            <p:ph idx="3" type="ctrTitle"/>
          </p:nvPr>
        </p:nvSpPr>
        <p:spPr>
          <a:xfrm>
            <a:off x="1028125" y="3511405"/>
            <a:ext cx="2076000" cy="3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Savoir ses prochains chantier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2" name="Google Shape;262;p21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1"/>
          <p:cNvSpPr/>
          <p:nvPr/>
        </p:nvSpPr>
        <p:spPr>
          <a:xfrm>
            <a:off x="436525" y="28705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436525" y="3469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4890425" y="34377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82" name="Google Shape;282;p21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/>
          </a:p>
        </p:txBody>
      </p:sp>
      <p:grpSp>
        <p:nvGrpSpPr>
          <p:cNvPr id="290" name="Google Shape;290;p21"/>
          <p:cNvGrpSpPr/>
          <p:nvPr/>
        </p:nvGrpSpPr>
        <p:grpSpPr>
          <a:xfrm>
            <a:off x="527839" y="108173"/>
            <a:ext cx="370879" cy="337755"/>
            <a:chOff x="-40378075" y="3267450"/>
            <a:chExt cx="317425" cy="289075"/>
          </a:xfrm>
        </p:grpSpPr>
        <p:sp>
          <p:nvSpPr>
            <p:cNvPr id="291" name="Google Shape;291;p2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1"/>
          <p:cNvSpPr/>
          <p:nvPr/>
        </p:nvSpPr>
        <p:spPr>
          <a:xfrm>
            <a:off x="3063949" y="1335375"/>
            <a:ext cx="2076000" cy="14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 txBox="1"/>
          <p:nvPr>
            <p:ph idx="3" type="ctrTitle"/>
          </p:nvPr>
        </p:nvSpPr>
        <p:spPr>
          <a:xfrm>
            <a:off x="3063950" y="1892475"/>
            <a:ext cx="20760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E2A47"/>
                </a:solidFill>
              </a:rPr>
              <a:t>Utilisateur</a:t>
            </a:r>
            <a:endParaRPr sz="1400">
              <a:solidFill>
                <a:srgbClr val="0E2A47"/>
              </a:solidFill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5406725" y="28795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8" name="Google Shape;298;p21"/>
          <p:cNvSpPr txBox="1"/>
          <p:nvPr>
            <p:ph idx="2" type="ctrTitle"/>
          </p:nvPr>
        </p:nvSpPr>
        <p:spPr>
          <a:xfrm>
            <a:off x="5474675" y="2773871"/>
            <a:ext cx="20760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Connaître ses </a:t>
            </a:r>
            <a:r>
              <a:rPr lang="fr">
                <a:solidFill>
                  <a:schemeClr val="dk1"/>
                </a:solidFill>
              </a:rPr>
              <a:t>compétences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4890425" y="2858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477158" y="2969368"/>
            <a:ext cx="342632" cy="226264"/>
            <a:chOff x="5358450" y="4015675"/>
            <a:chExt cx="289875" cy="191425"/>
          </a:xfrm>
        </p:grpSpPr>
        <p:sp>
          <p:nvSpPr>
            <p:cNvPr id="301" name="Google Shape;301;p21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1"/>
          <p:cNvGrpSpPr/>
          <p:nvPr/>
        </p:nvGrpSpPr>
        <p:grpSpPr>
          <a:xfrm>
            <a:off x="493853" y="3550363"/>
            <a:ext cx="309235" cy="261382"/>
            <a:chOff x="-40378075" y="3267450"/>
            <a:chExt cx="317425" cy="289075"/>
          </a:xfrm>
        </p:grpSpPr>
        <p:sp>
          <p:nvSpPr>
            <p:cNvPr id="306" name="Google Shape;306;p21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1"/>
          <p:cNvGrpSpPr/>
          <p:nvPr/>
        </p:nvGrpSpPr>
        <p:grpSpPr>
          <a:xfrm>
            <a:off x="4960417" y="3493282"/>
            <a:ext cx="283932" cy="312769"/>
            <a:chOff x="2085450" y="842250"/>
            <a:chExt cx="483700" cy="481850"/>
          </a:xfrm>
        </p:grpSpPr>
        <p:sp>
          <p:nvSpPr>
            <p:cNvPr id="311" name="Google Shape;311;p21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4" name="Google Shape;314;p21"/>
          <p:cNvGrpSpPr/>
          <p:nvPr/>
        </p:nvGrpSpPr>
        <p:grpSpPr>
          <a:xfrm>
            <a:off x="4974595" y="2932241"/>
            <a:ext cx="255553" cy="261382"/>
            <a:chOff x="-48233050" y="3569725"/>
            <a:chExt cx="252050" cy="299475"/>
          </a:xfrm>
        </p:grpSpPr>
        <p:sp>
          <p:nvSpPr>
            <p:cNvPr id="315" name="Google Shape;315;p21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5406725" y="345917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952825" y="34905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952825" y="28919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5" name="Google Shape;325;p22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22"/>
          <p:cNvSpPr txBox="1"/>
          <p:nvPr>
            <p:ph type="ctrTitle"/>
          </p:nvPr>
        </p:nvSpPr>
        <p:spPr>
          <a:xfrm>
            <a:off x="998325" y="2858088"/>
            <a:ext cx="2076000" cy="4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Gestions des </a:t>
            </a:r>
            <a:r>
              <a:rPr lang="fr">
                <a:solidFill>
                  <a:schemeClr val="dk1"/>
                </a:solidFill>
              </a:rPr>
              <a:t>employés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p22"/>
          <p:cNvSpPr txBox="1"/>
          <p:nvPr>
            <p:ph idx="2" type="ctrTitle"/>
          </p:nvPr>
        </p:nvSpPr>
        <p:spPr>
          <a:xfrm>
            <a:off x="5483125" y="3459200"/>
            <a:ext cx="23547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des comptes utilisateurs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22"/>
          <p:cNvSpPr txBox="1"/>
          <p:nvPr>
            <p:ph idx="3" type="ctrTitle"/>
          </p:nvPr>
        </p:nvSpPr>
        <p:spPr>
          <a:xfrm>
            <a:off x="987956" y="3675342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des chantiers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29" name="Google Shape;329;p22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22"/>
          <p:cNvSpPr/>
          <p:nvPr/>
        </p:nvSpPr>
        <p:spPr>
          <a:xfrm>
            <a:off x="436525" y="28705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436525" y="3469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4890425" y="343772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6" name="Google Shape;336;p22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49" name="Google Shape;349;p22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02</a:t>
            </a:r>
            <a:endParaRPr/>
          </a:p>
        </p:txBody>
      </p:sp>
      <p:grpSp>
        <p:nvGrpSpPr>
          <p:cNvPr id="357" name="Google Shape;357;p22"/>
          <p:cNvGrpSpPr/>
          <p:nvPr/>
        </p:nvGrpSpPr>
        <p:grpSpPr>
          <a:xfrm>
            <a:off x="527839" y="108173"/>
            <a:ext cx="370879" cy="337755"/>
            <a:chOff x="-40378075" y="3267450"/>
            <a:chExt cx="317425" cy="289075"/>
          </a:xfrm>
        </p:grpSpPr>
        <p:sp>
          <p:nvSpPr>
            <p:cNvPr id="358" name="Google Shape;358;p22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2"/>
          <p:cNvSpPr/>
          <p:nvPr/>
        </p:nvSpPr>
        <p:spPr>
          <a:xfrm>
            <a:off x="3063949" y="1335375"/>
            <a:ext cx="2076000" cy="14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 txBox="1"/>
          <p:nvPr>
            <p:ph idx="3" type="ctrTitle"/>
          </p:nvPr>
        </p:nvSpPr>
        <p:spPr>
          <a:xfrm>
            <a:off x="3063944" y="22962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fr" sz="1400">
                <a:solidFill>
                  <a:srgbClr val="0E2A47"/>
                </a:solidFill>
              </a:rPr>
            </a:br>
            <a:br>
              <a:rPr lang="fr" sz="1400">
                <a:solidFill>
                  <a:srgbClr val="0E2A47"/>
                </a:solidFill>
              </a:rPr>
            </a:br>
            <a:endParaRPr sz="1400">
              <a:solidFill>
                <a:srgbClr val="0E2A47"/>
              </a:solidFill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5406725" y="28795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5" name="Google Shape;365;p22"/>
          <p:cNvSpPr txBox="1"/>
          <p:nvPr>
            <p:ph idx="2" type="ctrTitle"/>
          </p:nvPr>
        </p:nvSpPr>
        <p:spPr>
          <a:xfrm>
            <a:off x="5628431" y="306523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des </a:t>
            </a:r>
            <a:r>
              <a:rPr lang="fr">
                <a:solidFill>
                  <a:schemeClr val="dk1"/>
                </a:solidFill>
              </a:rPr>
              <a:t>équipes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4890425" y="28580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7" name="Google Shape;367;p22"/>
          <p:cNvSpPr txBox="1"/>
          <p:nvPr>
            <p:ph idx="3" type="ctrTitle"/>
          </p:nvPr>
        </p:nvSpPr>
        <p:spPr>
          <a:xfrm>
            <a:off x="3063950" y="1892475"/>
            <a:ext cx="2076000" cy="3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E2A47"/>
                </a:solidFill>
              </a:rPr>
              <a:t>Administrateur</a:t>
            </a:r>
            <a:endParaRPr sz="1400">
              <a:solidFill>
                <a:srgbClr val="0E2A47"/>
              </a:solidFill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4997459" y="2969363"/>
            <a:ext cx="209845" cy="226270"/>
            <a:chOff x="1490050" y="3805975"/>
            <a:chExt cx="491900" cy="482350"/>
          </a:xfrm>
        </p:grpSpPr>
        <p:sp>
          <p:nvSpPr>
            <p:cNvPr id="369" name="Google Shape;369;p2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4997459" y="3537488"/>
            <a:ext cx="209845" cy="226270"/>
            <a:chOff x="1490050" y="3805975"/>
            <a:chExt cx="491900" cy="482350"/>
          </a:xfrm>
        </p:grpSpPr>
        <p:sp>
          <p:nvSpPr>
            <p:cNvPr id="374" name="Google Shape;374;p2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8" name="Google Shape;378;p22"/>
          <p:cNvGrpSpPr/>
          <p:nvPr/>
        </p:nvGrpSpPr>
        <p:grpSpPr>
          <a:xfrm>
            <a:off x="543559" y="3567913"/>
            <a:ext cx="209845" cy="226270"/>
            <a:chOff x="1490050" y="3805975"/>
            <a:chExt cx="491900" cy="482350"/>
          </a:xfrm>
        </p:grpSpPr>
        <p:sp>
          <p:nvSpPr>
            <p:cNvPr id="379" name="Google Shape;379;p2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543559" y="2969363"/>
            <a:ext cx="209845" cy="226270"/>
            <a:chOff x="1490050" y="3805975"/>
            <a:chExt cx="491900" cy="482350"/>
          </a:xfrm>
        </p:grpSpPr>
        <p:sp>
          <p:nvSpPr>
            <p:cNvPr id="384" name="Google Shape;384;p22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93" name="Google Shape;393;p23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23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3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3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3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3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3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3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3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3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3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3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77142" y="60129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25" y="1791287"/>
            <a:ext cx="3111849" cy="18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3"/>
          <p:cNvSpPr/>
          <p:nvPr/>
        </p:nvSpPr>
        <p:spPr>
          <a:xfrm>
            <a:off x="4171975" y="15252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1" name="Google Shape;421;p23"/>
          <p:cNvSpPr txBox="1"/>
          <p:nvPr>
            <p:ph idx="3" type="ctrTitle"/>
          </p:nvPr>
        </p:nvSpPr>
        <p:spPr>
          <a:xfrm>
            <a:off x="4335550" y="15077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Facilité d’utilisation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4171975" y="20397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3" name="Google Shape;423;p23"/>
          <p:cNvSpPr txBox="1"/>
          <p:nvPr>
            <p:ph idx="3" type="ctrTitle"/>
          </p:nvPr>
        </p:nvSpPr>
        <p:spPr>
          <a:xfrm>
            <a:off x="4335550" y="20397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de la BDD (ORM)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23"/>
          <p:cNvSpPr/>
          <p:nvPr/>
        </p:nvSpPr>
        <p:spPr>
          <a:xfrm>
            <a:off x="4171975" y="25717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5" name="Google Shape;425;p23"/>
          <p:cNvSpPr txBox="1"/>
          <p:nvPr>
            <p:ph idx="3" type="ctrTitle"/>
          </p:nvPr>
        </p:nvSpPr>
        <p:spPr>
          <a:xfrm>
            <a:off x="4329450" y="25717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Sécurité intégrée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4171975" y="308477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7" name="Google Shape;427;p23"/>
          <p:cNvSpPr txBox="1"/>
          <p:nvPr>
            <p:ph idx="3" type="ctrTitle"/>
          </p:nvPr>
        </p:nvSpPr>
        <p:spPr>
          <a:xfrm>
            <a:off x="4335550" y="3067226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Facilite les test unitaires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4171975" y="3580263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9" name="Google Shape;429;p23"/>
          <p:cNvSpPr txBox="1"/>
          <p:nvPr>
            <p:ph idx="3" type="ctrTitle"/>
          </p:nvPr>
        </p:nvSpPr>
        <p:spPr>
          <a:xfrm>
            <a:off x="4335550" y="3562713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Framework </a:t>
            </a:r>
            <a:r>
              <a:rPr lang="fr">
                <a:solidFill>
                  <a:schemeClr val="dk1"/>
                </a:solidFill>
              </a:rPr>
              <a:t>l'équipe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connaît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35" name="Google Shape;435;p24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24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4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4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4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03</a:t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>
            <a:off x="477142" y="60129"/>
            <a:ext cx="432968" cy="433836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>
            <a:off x="4171975" y="152528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2" name="Google Shape;462;p24"/>
          <p:cNvSpPr txBox="1"/>
          <p:nvPr>
            <p:ph idx="3" type="ctrTitle"/>
          </p:nvPr>
        </p:nvSpPr>
        <p:spPr>
          <a:xfrm>
            <a:off x="4329450" y="1599063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Création de branche pour chaque </a:t>
            </a:r>
            <a:r>
              <a:rPr lang="fr">
                <a:solidFill>
                  <a:schemeClr val="dk1"/>
                </a:solidFill>
              </a:rPr>
              <a:t>tâches principal</a:t>
            </a:r>
            <a:r>
              <a:rPr lang="f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4171975" y="20397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4" name="Google Shape;464;p24"/>
          <p:cNvSpPr txBox="1"/>
          <p:nvPr>
            <p:ph idx="3" type="ctrTitle"/>
          </p:nvPr>
        </p:nvSpPr>
        <p:spPr>
          <a:xfrm>
            <a:off x="4335550" y="2039751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Gestion du projet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4171975" y="2571738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6" name="Google Shape;466;p24"/>
          <p:cNvSpPr txBox="1"/>
          <p:nvPr>
            <p:ph idx="3" type="ctrTitle"/>
          </p:nvPr>
        </p:nvSpPr>
        <p:spPr>
          <a:xfrm>
            <a:off x="4329450" y="2571738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Coordination des PR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4171975" y="308477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68" name="Google Shape;468;p24"/>
          <p:cNvSpPr txBox="1"/>
          <p:nvPr>
            <p:ph idx="3" type="ctrTitle"/>
          </p:nvPr>
        </p:nvSpPr>
        <p:spPr>
          <a:xfrm>
            <a:off x="4335550" y="3067226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Travailler en équipe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9" name="Google Shape;4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25" y="1980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4"/>
          <p:cNvSpPr/>
          <p:nvPr/>
        </p:nvSpPr>
        <p:spPr>
          <a:xfrm>
            <a:off x="4171975" y="3561975"/>
            <a:ext cx="2326500" cy="3810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71" name="Google Shape;471;p24"/>
          <p:cNvSpPr txBox="1"/>
          <p:nvPr>
            <p:ph idx="3" type="ctrTitle"/>
          </p:nvPr>
        </p:nvSpPr>
        <p:spPr>
          <a:xfrm>
            <a:off x="4335550" y="3544426"/>
            <a:ext cx="2076000" cy="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Communication de </a:t>
            </a:r>
            <a:r>
              <a:rPr lang="fr">
                <a:solidFill>
                  <a:schemeClr val="dk1"/>
                </a:solidFill>
              </a:rPr>
              <a:t>l'équipe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cas d’utilisation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77" name="Google Shape;477;p25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25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480" name="Google Shape;480;p25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87" name="Google Shape;487;p25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/>
          </a:p>
        </p:txBody>
      </p:sp>
      <p:grpSp>
        <p:nvGrpSpPr>
          <p:cNvPr id="502" name="Google Shape;502;p25"/>
          <p:cNvGrpSpPr/>
          <p:nvPr/>
        </p:nvGrpSpPr>
        <p:grpSpPr>
          <a:xfrm>
            <a:off x="469183" y="67798"/>
            <a:ext cx="420775" cy="418507"/>
            <a:chOff x="-4118225" y="3253275"/>
            <a:chExt cx="292225" cy="290650"/>
          </a:xfrm>
        </p:grpSpPr>
        <p:sp>
          <p:nvSpPr>
            <p:cNvPr id="503" name="Google Shape;503;p25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5" name="Google Shape;5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25" y="1341600"/>
            <a:ext cx="4016320" cy="3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6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 BDD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11" name="Google Shape;511;p26"/>
          <p:cNvCxnSpPr/>
          <p:nvPr/>
        </p:nvCxnSpPr>
        <p:spPr>
          <a:xfrm>
            <a:off x="819925" y="1201300"/>
            <a:ext cx="4912500" cy="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26"/>
          <p:cNvSpPr/>
          <p:nvPr/>
        </p:nvSpPr>
        <p:spPr>
          <a:xfrm>
            <a:off x="7341360" y="656356"/>
            <a:ext cx="1302345" cy="868948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403689" y="722656"/>
            <a:ext cx="1177661" cy="736348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514" name="Google Shape;514;p26"/>
          <p:cNvSpPr/>
          <p:nvPr/>
        </p:nvSpPr>
        <p:spPr>
          <a:xfrm>
            <a:off x="7224421" y="1522812"/>
            <a:ext cx="1536267" cy="42088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15" name="Google Shape;515;p26"/>
          <p:cNvSpPr/>
          <p:nvPr/>
        </p:nvSpPr>
        <p:spPr>
          <a:xfrm>
            <a:off x="7403689" y="722656"/>
            <a:ext cx="1177661" cy="70774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>
            <a:off x="7470950" y="823395"/>
            <a:ext cx="499959" cy="261392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>
            <a:off x="7508593" y="869301"/>
            <a:ext cx="144442" cy="149185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7644352" y="1221237"/>
            <a:ext cx="441325" cy="165124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7673357" y="1258850"/>
            <a:ext cx="330222" cy="26790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20" name="Google Shape;520;p26"/>
          <p:cNvSpPr/>
          <p:nvPr/>
        </p:nvSpPr>
        <p:spPr>
          <a:xfrm>
            <a:off x="7673357" y="1309219"/>
            <a:ext cx="255538" cy="26150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7488846" y="1221237"/>
            <a:ext cx="156784" cy="165124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6"/>
          <p:cNvSpPr/>
          <p:nvPr/>
        </p:nvSpPr>
        <p:spPr>
          <a:xfrm>
            <a:off x="7519082" y="1275993"/>
            <a:ext cx="106230" cy="54912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6"/>
          <p:cNvSpPr/>
          <p:nvPr/>
        </p:nvSpPr>
        <p:spPr>
          <a:xfrm>
            <a:off x="7733217" y="1099465"/>
            <a:ext cx="341951" cy="77780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6"/>
          <p:cNvSpPr/>
          <p:nvPr/>
        </p:nvSpPr>
        <p:spPr>
          <a:xfrm>
            <a:off x="7733217" y="1003189"/>
            <a:ext cx="341951" cy="77787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6"/>
          <p:cNvSpPr/>
          <p:nvPr/>
        </p:nvSpPr>
        <p:spPr>
          <a:xfrm>
            <a:off x="8075092" y="1003829"/>
            <a:ext cx="75303" cy="77780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"/>
          <p:cNvSpPr/>
          <p:nvPr/>
        </p:nvSpPr>
        <p:spPr>
          <a:xfrm>
            <a:off x="8168269" y="1043993"/>
            <a:ext cx="361702" cy="358293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8211463" y="1060572"/>
            <a:ext cx="353681" cy="312740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28" name="Google Shape;528;p26"/>
          <p:cNvSpPr/>
          <p:nvPr/>
        </p:nvSpPr>
        <p:spPr>
          <a:xfrm>
            <a:off x="8326244" y="1135167"/>
            <a:ext cx="90741" cy="16456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29" name="Google Shape;529;p26"/>
          <p:cNvSpPr/>
          <p:nvPr/>
        </p:nvSpPr>
        <p:spPr>
          <a:xfrm>
            <a:off x="8303416" y="133550"/>
            <a:ext cx="717212" cy="983066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8360807" y="205593"/>
            <a:ext cx="603026" cy="752926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8621836" y="996176"/>
            <a:ext cx="90121" cy="79805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6"/>
          <p:cNvSpPr/>
          <p:nvPr/>
        </p:nvSpPr>
        <p:spPr>
          <a:xfrm>
            <a:off x="8652691" y="315888"/>
            <a:ext cx="283930" cy="292637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6"/>
          <p:cNvSpPr/>
          <p:nvPr/>
        </p:nvSpPr>
        <p:spPr>
          <a:xfrm>
            <a:off x="8424367" y="366897"/>
            <a:ext cx="209858" cy="21612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6"/>
          <p:cNvSpPr/>
          <p:nvPr/>
        </p:nvSpPr>
        <p:spPr>
          <a:xfrm>
            <a:off x="8481758" y="571557"/>
            <a:ext cx="309232" cy="318772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6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04</a:t>
            </a:r>
            <a:endParaRPr/>
          </a:p>
        </p:txBody>
      </p:sp>
      <p:grpSp>
        <p:nvGrpSpPr>
          <p:cNvPr id="536" name="Google Shape;536;p26"/>
          <p:cNvGrpSpPr/>
          <p:nvPr/>
        </p:nvGrpSpPr>
        <p:grpSpPr>
          <a:xfrm>
            <a:off x="469183" y="67798"/>
            <a:ext cx="420775" cy="418507"/>
            <a:chOff x="-4118225" y="3253275"/>
            <a:chExt cx="292225" cy="290650"/>
          </a:xfrm>
        </p:grpSpPr>
        <p:sp>
          <p:nvSpPr>
            <p:cNvPr id="537" name="Google Shape;537;p2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9" name="Google Shape;5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150" y="1330900"/>
            <a:ext cx="3321975" cy="36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